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5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A91B-84BD-4F35-A504-290715F87152}" type="datetimeFigureOut">
              <a:rPr lang="pl-PL" smtClean="0"/>
              <a:t>2011-12-13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15E49-6C2B-4E83-849C-0DC684009D2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A91B-84BD-4F35-A504-290715F87152}" type="datetimeFigureOut">
              <a:rPr lang="pl-PL" smtClean="0"/>
              <a:t>2011-12-13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15E49-6C2B-4E83-849C-0DC684009D2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A91B-84BD-4F35-A504-290715F87152}" type="datetimeFigureOut">
              <a:rPr lang="pl-PL" smtClean="0"/>
              <a:t>2011-12-13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15E49-6C2B-4E83-849C-0DC684009D2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A91B-84BD-4F35-A504-290715F87152}" type="datetimeFigureOut">
              <a:rPr lang="pl-PL" smtClean="0"/>
              <a:t>2011-12-13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15E49-6C2B-4E83-849C-0DC684009D2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A91B-84BD-4F35-A504-290715F87152}" type="datetimeFigureOut">
              <a:rPr lang="pl-PL" smtClean="0"/>
              <a:t>2011-12-13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15E49-6C2B-4E83-849C-0DC684009D2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A91B-84BD-4F35-A504-290715F87152}" type="datetimeFigureOut">
              <a:rPr lang="pl-PL" smtClean="0"/>
              <a:t>2011-12-13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15E49-6C2B-4E83-849C-0DC684009D2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A91B-84BD-4F35-A504-290715F87152}" type="datetimeFigureOut">
              <a:rPr lang="pl-PL" smtClean="0"/>
              <a:t>2011-12-13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15E49-6C2B-4E83-849C-0DC684009D2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A91B-84BD-4F35-A504-290715F87152}" type="datetimeFigureOut">
              <a:rPr lang="pl-PL" smtClean="0"/>
              <a:t>2011-12-13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15E49-6C2B-4E83-849C-0DC684009D2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A91B-84BD-4F35-A504-290715F87152}" type="datetimeFigureOut">
              <a:rPr lang="pl-PL" smtClean="0"/>
              <a:t>2011-12-13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15E49-6C2B-4E83-849C-0DC684009D2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A91B-84BD-4F35-A504-290715F87152}" type="datetimeFigureOut">
              <a:rPr lang="pl-PL" smtClean="0"/>
              <a:t>2011-12-13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15E49-6C2B-4E83-849C-0DC684009D2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A91B-84BD-4F35-A504-290715F87152}" type="datetimeFigureOut">
              <a:rPr lang="pl-PL" smtClean="0"/>
              <a:t>2011-12-13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15E49-6C2B-4E83-849C-0DC684009D2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5A91B-84BD-4F35-A504-290715F87152}" type="datetimeFigureOut">
              <a:rPr lang="pl-PL" smtClean="0"/>
              <a:t>2011-12-13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15E49-6C2B-4E83-849C-0DC684009D24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FOTO\Miłe foto\świeczki\images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414"/>
            <a:ext cx="9143999" cy="6849173"/>
          </a:xfrm>
          <a:prstGeom prst="rect">
            <a:avLst/>
          </a:prstGeom>
          <a:noFill/>
          <a:effectLst>
            <a:softEdge rad="317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Pokaz na ekranie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Slajd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s. Lidia</dc:creator>
  <cp:lastModifiedBy>s. Lidia</cp:lastModifiedBy>
  <cp:revision>1</cp:revision>
  <dcterms:created xsi:type="dcterms:W3CDTF">2011-12-13T20:08:13Z</dcterms:created>
  <dcterms:modified xsi:type="dcterms:W3CDTF">2011-12-13T20:10:12Z</dcterms:modified>
</cp:coreProperties>
</file>